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23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92" d="100"/>
          <a:sy n="92" d="100"/>
        </p:scale>
        <p:origin x="51" y="90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13/10/2025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2CF261-28FB-4A0C-9AF8-1D2DB7F58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34D81D0-BDFF-459E-8033-197163E48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85CC01-346C-41A6-BEEB-211A28BA1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FA2332-26E4-42A8-8616-14F61273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C6BFCC-D4B2-44BB-A193-4121E68B4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007416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5840FB-115B-4E80-80D0-D311B46D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BF188E-F4AB-45DF-8FEB-186F50EB2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F5A112-A445-443B-99F8-FCA3ADC2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F77FE2-63FE-4FDF-B8EA-E0A79D610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DAA651-CF46-44C0-A76B-6218D7648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354060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6E8A53-0233-4682-9189-57ADC724E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4864F2-06DD-415B-97E3-7010B8765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CA7114A-E159-468E-A549-2F91067E6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CE2260-3CE7-4F13-B4CC-A9BFD5136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8356B3-5B95-4390-A3A8-A42FE2C66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7496645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E93BB3-2671-4D65-965E-24B0652AD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6FA445-E77A-4354-9652-3F303CF265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6BC56D9-345A-4565-9950-E0DA77880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03DE70-53B3-487D-9589-6FF7B8D7D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15653AA-9FD1-4F1E-8498-4F3276F9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EFB927-6E73-4ED1-9E84-7A801C40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8444164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49071B-B9F5-4A59-9355-09E11F046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B0FDC6-6A4D-4C9D-8DA9-85716775E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D0C9265-2D04-40F3-89F5-1138F545A8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9301182-D116-4800-8A1C-227F55E1B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98C779A-45F3-4C8B-BAC3-5C8D892D3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479235E-FCD7-41C4-BB01-36E081AD6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F26634C-CFDD-4B34-B3DA-4DB5E76B6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D2B933D-3342-4753-AA0D-E1062A346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290455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5E66B0-FBD8-4997-9707-54C23D20C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B743070-E5AC-419E-8D36-AD2C9A4E0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F780A02-EA68-4413-8037-BB0E235C6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9C0F65D-C486-436E-8237-126C6BDCB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9395536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F068E31-E485-45A7-83EE-B313F0746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637CFB9-EDC4-44C4-9B37-5D664D0C5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9687E9-FA7F-49DD-99BC-DDB95BD0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757693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6ABDDA-5AA6-445A-9E61-DEFF2AAD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0A583A-3DD0-433A-BF07-EB07CA428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31AE974-7797-4F3D-BE17-6E0014020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2B3E63-3965-4451-BBFB-E9E8B3178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1669498-0611-4A57-BFA2-6FE16D839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BBD8874-49A9-4532-AB0C-D822D78F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0805713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CCFA58-BFE3-4895-BB78-69D06BB1D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6426D4-599D-4A02-8B25-C02DCC7313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15DFCCC-00A8-45A5-BEE6-61605944F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922DB10-F26B-4759-A81D-9F5B13A8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1A95BF-AA95-4611-9137-1CE73CE8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F9ADD04-E6CB-4636-B16E-AFF6F1BC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8857073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1A73AD-3F9A-4E41-B000-03F3FA02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6FADCD8-5F0F-40E9-8F2E-8C0F6597B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E5FDDC-DFF1-4372-904A-50D6D4FFE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D4D21E-4CF6-44F8-B88C-A97A8211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17CAC6-2332-4D12-8E89-06A946BA6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260953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BE3DD7E-2558-422A-9F26-104E54731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62E7E3-AA6D-4FA3-83EE-60A4ED1F9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00F3FB-D281-459E-82D4-BD61F5E70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050CFE-E2CE-4F21-A314-372AB6B4E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FF173C-0274-4A86-9DB0-AFFDAE28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159188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66636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275EA29-3FAE-4B5E-ABA3-E85A68B2F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0E34E7B-E6F5-4CBD-9406-F673366DC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73E63A-06D4-4336-BABA-560779E3F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7C0D18-D36B-48EE-9D6B-A15B4D0377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8EABBA-CBA2-4E83-A190-446394057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2940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  <p:sldLayoutId id="2147484835" r:id="rId12"/>
    <p:sldLayoutId id="21474848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252842" y="1138364"/>
            <a:ext cx="11675299" cy="771654"/>
          </a:xfrm>
        </p:spPr>
        <p:txBody>
          <a:bodyPr lIns="91440" rtlCol="0">
            <a:noAutofit/>
          </a:bodyPr>
          <a:lstStyle/>
          <a:p>
            <a:pPr algn="ctr"/>
            <a:br>
              <a:rPr lang="it-IT" dirty="0"/>
            </a:br>
            <a:r>
              <a:rPr lang="it-IT" dirty="0"/>
              <a:t>Organigramma I.O. Pascoli Fermi scuola  Primaria Vallesaccarda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728495" y="1999932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838507" y="2818202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30617" y="2854717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566869" y="2874645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b="1" dirty="0">
                <a:solidFill>
                  <a:schemeClr val="accent3">
                    <a:lumMod val="50000"/>
                  </a:schemeClr>
                </a:solidFill>
              </a:rPr>
              <a:t>Carbone Alessandra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83075" y="3723223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stCxn id="28" idx="4"/>
          </p:cNvCxnSpPr>
          <p:nvPr/>
        </p:nvCxnSpPr>
        <p:spPr>
          <a:xfrm flipH="1">
            <a:off x="6095999" y="5142627"/>
            <a:ext cx="1" cy="21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71190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Amalia Cipriano</a:t>
            </a:r>
            <a:endParaRPr lang="it-IT" sz="1200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Giuseppina Cipriano, Fortunata Pirchio, Elina Gerarda </a:t>
            </a:r>
            <a:r>
              <a:rPr lang="it-IT" sz="1200" dirty="0" err="1">
                <a:solidFill>
                  <a:schemeClr val="tx1"/>
                </a:solidFill>
              </a:rPr>
              <a:t>Solimine</a:t>
            </a:r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Amalia Cipriano, Maria Rauseo, Elina Gerarda </a:t>
            </a:r>
            <a:r>
              <a:rPr lang="it-IT" sz="1200" dirty="0" err="1">
                <a:solidFill>
                  <a:schemeClr val="tx1"/>
                </a:solidFill>
              </a:rPr>
              <a:t>Solimine</a:t>
            </a:r>
            <a:endParaRPr lang="it-IT" sz="1200" dirty="0">
              <a:solidFill>
                <a:schemeClr val="tx1"/>
              </a:solidFill>
            </a:endParaRPr>
          </a:p>
          <a:p>
            <a:pPr algn="ctr"/>
            <a:endParaRPr lang="it-IT" sz="1050" dirty="0">
              <a:solidFill>
                <a:schemeClr val="tx1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050" i="1" dirty="0">
              <a:solidFill>
                <a:schemeClr val="tx1"/>
              </a:solidFill>
            </a:endParaRP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A78B529-8925-449C-8593-00CC854E8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86" y="73793"/>
            <a:ext cx="8598477" cy="131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95"/>
    </mc:Choice>
    <mc:Fallback xmlns="">
      <p:transition spd="slow" advTm="295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75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 Organigramma I.O. Pascoli Fermi scuola  Primaria Vallesaccarda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NOTEBOOK L.R.A.</cp:lastModifiedBy>
  <cp:revision>43</cp:revision>
  <dcterms:created xsi:type="dcterms:W3CDTF">2024-09-19T07:20:56Z</dcterms:created>
  <dcterms:modified xsi:type="dcterms:W3CDTF">2025-10-13T09:59:35Z</dcterms:modified>
</cp:coreProperties>
</file>