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23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 varScale="1">
        <p:scale>
          <a:sx n="92" d="100"/>
          <a:sy n="92" d="100"/>
        </p:scale>
        <p:origin x="51" y="90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13/10/2025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9C1FA5-BB92-4EBD-950D-67A6EF8D2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E03368E-27F9-41D1-8EDF-55675EE1D8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797D42B-D2D5-4422-AB65-7BB9419B5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2D365F2-CA16-4B71-A7A3-D653F25F7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8C06AF-140D-468F-8C3B-3C1BD6E50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2739137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AFF670-8D5C-4948-A5CA-695179532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1CB4F02-4476-4B61-B020-F0391B9270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287CEF-D64D-485F-A55F-4AF24E288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5A968E-0566-48E7-BD4A-B6B2083C4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7C7BE03-63E4-4036-9A52-0819D7809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09920506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31459F-70C6-4F34-BE6B-61B726688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150B1C3-7202-405A-9144-D946D0898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B77EBC6-E78E-4378-97C4-92378F55E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6B54E41-CDAA-4958-9536-979EA6611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660FD2-55A4-45CB-9E87-E20D916D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128911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54AAD7-2B53-4EA0-985A-2EF606BB3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DF52FE-F86C-4E9C-A904-02C54DD822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9E78B8F-788F-48C7-AC61-99DABFD2E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80356EB-AA1B-476E-936C-9A5FE12A1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5B017EC-F81F-4C0F-8343-65A45314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36BC81-CF9A-4AF5-8776-AB5AC91D6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03642029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6646C0-A9B5-4E81-B8DC-89C06129E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69791A7-79AC-42FB-8615-610319ED6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5B60700-3101-40E0-8600-D36AECE93E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743A0D8-E4F3-4B03-BE44-216276BEA3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9918125-4DC1-4A92-B153-CC465A4F93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21987D5E-4032-47F2-AF75-F8009A528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123A182-6348-42EC-B83F-41B1E474B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26B1A8F-D807-4B75-83C0-41AD64617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3832015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3634D9-C255-4815-B579-C14714E0C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D1D869B-C19B-48AA-823E-CF5A526C9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35FCE05-1A6F-49D7-884F-0E0CCFDE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3161BD7-B91A-4A5F-82CF-D27182C69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15709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AC953C8-BFB9-4D8A-93DE-35992DF19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DB7E223-CEDA-4F80-AC3D-7EE69051D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B6AF507-4844-44F2-99E6-43F96C7CB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0507833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4478F0-E0BC-4C3E-9AA1-087DE384D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13F96A-232A-406C-A029-36789CC23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B7D3102-0BBF-45EE-B94C-375257482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7C715A9-67DA-453C-B23F-4E8D16B14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19DD629-B663-4F7D-967F-BA9E25CC0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B337534-05C1-4DB5-940D-3E53955D9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60499850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FD4697-0998-44D0-AFE5-C832E0716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269CB2E-4B28-40A0-92BC-70FAC035B6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64A794C-A981-487B-8F5D-9E758B2636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A6EC9C7-8B3B-453C-A5BC-D2FAB8E75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BC5CF44-BDE4-4C3D-A151-BA39A2387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17248BA-EBCF-4FAC-AFC9-F2F4032C7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036069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854A86-0E23-4B3E-A349-25C69EC13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90EAAFA-DA8E-491C-9B3E-B5164ACB1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66CA28E-8026-4113-83AE-704FEF39A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654169-58F3-4F04-B45A-92DBE4663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F92D8F-984F-4073-99DD-BB739640C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0803066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578F3D1-96F5-43AF-8C12-8498E723A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C08A631-B271-4F7A-BB3D-553D30318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F2084F-CE5B-4AAF-847A-45A14D153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4CE5AD-3C88-494E-B3B9-E4C9EF7CE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970B9C-7064-4A62-8C70-D656AF7EF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1035855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640656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3B32C1F-AADC-4CF1-B204-704D9B9CB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0D1A50C-6309-49CD-91CF-CC638C6ADF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4A18BC-327B-4E98-A3B5-63C34A4701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B874FE-A07B-40A2-B9D6-DA2F9E83A4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8A85188-9D8A-4240-8C61-CDD4A2FDF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76448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4" r:id="rId1"/>
    <p:sldLayoutId id="2147484825" r:id="rId2"/>
    <p:sldLayoutId id="2147484826" r:id="rId3"/>
    <p:sldLayoutId id="2147484827" r:id="rId4"/>
    <p:sldLayoutId id="2147484828" r:id="rId5"/>
    <p:sldLayoutId id="2147484829" r:id="rId6"/>
    <p:sldLayoutId id="2147484830" r:id="rId7"/>
    <p:sldLayoutId id="2147484831" r:id="rId8"/>
    <p:sldLayoutId id="2147484832" r:id="rId9"/>
    <p:sldLayoutId id="2147484833" r:id="rId10"/>
    <p:sldLayoutId id="2147484834" r:id="rId11"/>
    <p:sldLayoutId id="2147484835" r:id="rId12"/>
    <p:sldLayoutId id="214748480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252842" y="1151174"/>
            <a:ext cx="11019626" cy="812707"/>
          </a:xfrm>
        </p:spPr>
        <p:txBody>
          <a:bodyPr lIns="91440" rtlCol="0">
            <a:noAutofit/>
          </a:bodyPr>
          <a:lstStyle/>
          <a:p>
            <a:pPr algn="ctr"/>
            <a:r>
              <a:rPr lang="it-IT" sz="2800" dirty="0"/>
              <a:t>Organigramma I.O. Pascoli Fermi Scuola Infanzia- Scuola Primaria Scampitella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559606" y="1916482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785154" y="2940943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213829" y="2911264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7377275" y="2922991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3">
                    <a:lumMod val="50000"/>
                  </a:schemeClr>
                </a:solidFill>
              </a:rPr>
              <a:t>Carbone Alessandra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289790" y="3743151"/>
            <a:ext cx="3625849" cy="14194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050">
                <a:solidFill>
                  <a:schemeClr val="tx1"/>
                </a:solidFill>
              </a:rPr>
              <a:t> </a:t>
            </a:r>
            <a:r>
              <a:rPr lang="it-IT" sz="1050" dirty="0">
                <a:solidFill>
                  <a:schemeClr val="tx1"/>
                </a:solidFill>
              </a:rPr>
              <a:t>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/>
          <p:nvPr/>
        </p:nvCxnSpPr>
        <p:spPr>
          <a:xfrm flipV="1">
            <a:off x="2983230" y="5173389"/>
            <a:ext cx="6225540" cy="6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diritto 71">
            <a:extLst>
              <a:ext uri="{FF2B5EF4-FFF2-40B4-BE49-F238E27FC236}">
                <a16:creationId xmlns:a16="http://schemas.microsoft.com/office/drawing/2014/main" id="{D852926C-268D-450C-BD3F-1B465B3D4D77}"/>
              </a:ext>
            </a:extLst>
          </p:cNvPr>
          <p:cNvCxnSpPr>
            <a:stCxn id="28" idx="4"/>
          </p:cNvCxnSpPr>
          <p:nvPr/>
        </p:nvCxnSpPr>
        <p:spPr>
          <a:xfrm flipH="1">
            <a:off x="6102714" y="5162555"/>
            <a:ext cx="1" cy="216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252842" y="5388618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Carmela Cipriano – Infanzia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Orsola Curatolo - Primaria</a:t>
            </a:r>
          </a:p>
          <a:p>
            <a:endParaRPr lang="it-IT" sz="1200" b="1" dirty="0">
              <a:solidFill>
                <a:srgbClr val="FF0000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03978" y="5378955"/>
            <a:ext cx="3817620" cy="13551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r>
              <a:rPr lang="it-IT" sz="12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Infanzia, Primaria: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Gerarda Lisi, Carmela Cipriano, Rosetta Colicchio, Orsola Curatolo, Speranza Monica, Carmela Capuano.</a:t>
            </a: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352242" y="5378955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r>
              <a:rPr lang="it-IT" sz="12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Infanzia e Primaria</a:t>
            </a:r>
            <a:r>
              <a:rPr lang="it-IT" sz="1200" dirty="0">
                <a:solidFill>
                  <a:schemeClr val="tx1"/>
                </a:solidFill>
              </a:rPr>
              <a:t>: Gerarda Lisi, Carmela Cipriano, Rosetta Colicchio, Orsola Curatolo, </a:t>
            </a:r>
            <a:r>
              <a:rPr lang="it-IT" sz="1200">
                <a:solidFill>
                  <a:schemeClr val="tx1"/>
                </a:solidFill>
              </a:rPr>
              <a:t>Carmela Capuano.</a:t>
            </a:r>
            <a:endParaRPr lang="it-IT" sz="1200" dirty="0">
              <a:solidFill>
                <a:schemeClr val="tx1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>
            <a:off x="2983230" y="527685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168766" y="5208994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089929" y="5243321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AA78B529-8925-449C-8593-00CC854E89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944" y="-53333"/>
            <a:ext cx="8598477" cy="1312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</TotalTime>
  <Words>106</Words>
  <Application>Microsoft Office PowerPoint</Application>
  <PresentationFormat>Widescreen</PresentationFormat>
  <Paragraphs>23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Organigramma I.O. Pascoli Fermi Scuola Infanzia- Scuola Primaria Scampitella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NOTEBOOK L.R.A.</cp:lastModifiedBy>
  <cp:revision>41</cp:revision>
  <dcterms:created xsi:type="dcterms:W3CDTF">2024-09-19T07:20:56Z</dcterms:created>
  <dcterms:modified xsi:type="dcterms:W3CDTF">2025-10-13T10:52:38Z</dcterms:modified>
</cp:coreProperties>
</file>