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429E40-87B1-4663-A450-5AF579A9A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AF4604-041F-487C-B024-196C6F4A3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407F23-E0AE-4B8A-B1B3-447AB0CAD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F61419-AC38-4AC6-813C-CCF24D65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231658-2DA8-40BB-B92E-D33B465FC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4573586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64B07F-DCC0-455F-8550-42610B233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54CC15-5095-43E4-B9D2-57AF29D1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8F3470-909D-4282-80F3-38DAF56A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5107ED-2AC9-405F-83D7-A000D2382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6D2E8B-516C-4FE6-87D1-2B227336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9853627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9DB833-CF9C-4F4F-BE25-FC84C6FC5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156CC3-33B1-43A8-B547-BBD8496F0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3BFF3A-F3EF-4200-805D-97B90DD8C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438EB6-D998-4CB8-A3B3-8720B9EB3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028B03-369C-4762-A288-24AC7E92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0287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FE743E-31F6-4999-AF23-0BD2F53C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A07DA0-DE8D-4EB7-8FC8-4D72B52E6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21A46D1-961E-4A59-9AA1-5BEB58D3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306542-4730-4B9E-9AD5-09FE6A40C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FD2FF1B-A834-4C7F-B8C6-C76E3376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653520-0F15-47DC-9B2E-97B5D3B79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325562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72DB2A-671D-430C-B676-712D0D5E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ED8BE51-DCC6-4CD8-BA6F-22B39FE98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F3AD614-DE08-4976-B311-245C1843B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950E4D1-C637-4EEA-A9FE-BB2FD0296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D24EA1-B4C8-467D-86BA-A7F94265E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3661883-77D7-4DFF-B320-E32BF39D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580F505-BA21-4CD1-8C7C-14D1D83EC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77667AC-E2F9-4B76-85B5-B953C5B3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5016544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94109-FB1D-4266-A1E5-53191B9F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4EF3D25-1440-468C-8C4A-0F407E9B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264CA18-E664-40C3-9AE2-0D9CC089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BEF497C-A6E6-41C3-A284-3953142C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692321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F830574-7919-4354-A4D1-3EFCA5B23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099CC9-5DE5-4D3C-8B4C-76F3A2408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BAC360-B5A2-4C23-BC91-7B003D7D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606379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F96BE-6036-41CF-A802-047E60F4D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1324A1-822A-4170-9D30-F73C0076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B5174F-BD26-43A0-B616-5C24200D6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EC318A-5226-477A-B958-90D44FE2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44CD4A-A6B3-459D-8764-B04DB2867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BE0F35-6D48-45AC-9FB4-0DA49C11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962416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12132B-0327-45D7-BC93-77EE068F2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613852-43E5-4227-A0AB-99126E666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BE293C-89D7-4E24-8912-ECE0DE5BE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7E3510-B8D3-4648-B103-EDDCB89C1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2C78E9D-CC8A-4F65-B671-449EF885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C831059-8ED4-442F-8CB1-F7493ACCF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718448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4622A0-9FB5-4DB7-A380-28924F89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911697-789E-4E4D-AA3E-2A74771DE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D5F06A-4B27-4610-AD53-B4B510E0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77683E-B1EF-4E3C-ABA8-F772C1221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1C7B82-6780-4BA3-8D02-DF40F7E9B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474489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5B1544B-B378-48E8-8BEE-D981C4361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162BFAA-55A7-4F3A-8AA4-7BA6C914B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4C9AD-6560-4615-BEC4-8259E9ED3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FB3794-272A-476D-BF32-B61992FF1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A85788-3E0F-4087-B3AA-C2B976A8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776793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201630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EC6D10-03F0-4C0C-AF01-05858963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E60633-DA83-4E09-9E93-55E1859BE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435AC2-543B-4B1B-BD7F-542D072050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D97237-BEE3-43A4-9180-70D024C39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A0E666-FAE7-48DE-AFFD-9F8C2A4B8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4516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206062" y="1140115"/>
            <a:ext cx="11643758" cy="933384"/>
          </a:xfrm>
        </p:spPr>
        <p:txBody>
          <a:bodyPr lIns="91440" rtlCol="0">
            <a:noAutofit/>
          </a:bodyPr>
          <a:lstStyle/>
          <a:p>
            <a:pPr algn="ctr"/>
            <a:r>
              <a:rPr lang="it-IT" sz="3000" dirty="0"/>
              <a:t>Organigramma I.O. Pascoli Fermi scuola  Secondaria Iº Grado Vallesaccarda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642407" y="1924315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769568" y="2943138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13829" y="2877140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413661" y="2889554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305579" y="3743151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118503" y="5162555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71190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sz="105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Concordia Di Marco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Concordia Di Marco, Luigi De Paola, Franco Cipriano, Alessandra Carbone, Euplio Antonio Ragazzo</a:t>
            </a:r>
            <a:endParaRPr lang="it-IT" sz="1050" dirty="0">
              <a:solidFill>
                <a:schemeClr val="tx1"/>
              </a:solidFill>
            </a:endParaRP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Concordia Di Marco, Luigi De Paola, Franco Cipriano, Euplio  Antonio Ragazzo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050" i="1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49" y="95107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95"/>
    </mc:Choice>
    <mc:Fallback xmlns="">
      <p:transition spd="slow" advTm="295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90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Organigramma I.O. Pascoli Fermi scuola  Secondaria Iº Grado Vallesaccarda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45</cp:revision>
  <dcterms:created xsi:type="dcterms:W3CDTF">2024-09-19T07:20:56Z</dcterms:created>
  <dcterms:modified xsi:type="dcterms:W3CDTF">2025-10-13T09:52:56Z</dcterms:modified>
</cp:coreProperties>
</file>