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823" r:id="rId1"/>
  </p:sldMasterIdLst>
  <p:notesMasterIdLst>
    <p:notesMasterId r:id="rId3"/>
  </p:notesMasterIdLst>
  <p:handoutMasterIdLst>
    <p:handoutMasterId r:id="rId4"/>
  </p:handoutMasterIdLst>
  <p:sldIdLst>
    <p:sldId id="292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6264" userDrawn="1">
          <p15:clr>
            <a:srgbClr val="A4A3A4"/>
          </p15:clr>
        </p15:guide>
        <p15:guide id="2" orient="horz" pos="3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  <p:cmAuthor id="5" name="Valerio Governali" initials="VG" lastIdx="2" clrIdx="4">
    <p:extLst>
      <p:ext uri="{19B8F6BF-5375-455C-9EA6-DF929625EA0E}">
        <p15:presenceInfo xmlns:p15="http://schemas.microsoft.com/office/powerpoint/2012/main" userId="969ff5cc5319617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CFD"/>
    <a:srgbClr val="C1CCF6"/>
    <a:srgbClr val="D5BAEB"/>
    <a:srgbClr val="8E9DEF"/>
    <a:srgbClr val="A6EDD2"/>
    <a:srgbClr val="A3E6FF"/>
    <a:srgbClr val="FFFFFF"/>
    <a:srgbClr val="E0B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57" autoAdjust="0"/>
  </p:normalViewPr>
  <p:slideViewPr>
    <p:cSldViewPr snapToGrid="0">
      <p:cViewPr>
        <p:scale>
          <a:sx n="92" d="100"/>
          <a:sy n="92" d="100"/>
        </p:scale>
        <p:origin x="51" y="90"/>
      </p:cViewPr>
      <p:guideLst>
        <p:guide pos="6264"/>
        <p:guide orient="horz" pos="3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11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22C5104-B160-49CA-BBEA-F89DC47F2E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FA77B3F-59DC-4CD3-9EDD-457BB0F4ED6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6403613-ABE3-4926-AA8F-7A98F7A626F9}" type="datetime1">
              <a:rPr lang="it-IT" smtClean="0"/>
              <a:t>13/10/2025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1D14D80-1829-4047-8B70-CA13F85B2A6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19C54F4-FD5F-49B3-9277-2EBC1373BA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537205A-E1E8-4792-BFE4-BDA00885454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298261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E71A7AD-A934-49D1-A8CF-B9E0405DC71C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32C31BA-67D8-413F-A5DD-028125073D1D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550855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B32C31BA-67D8-413F-A5DD-028125073D1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1270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63EAE4-EA20-4B27-B462-88F459F47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FB3DCB9-2D80-4C89-A7C4-D30BFB67A2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4791AB3-C8A1-4600-A3E4-473E5E3E7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EA0E86-0371-4480-B016-9E9D0A56C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BAE8C47-56D7-4A99-B4FC-6A7DE2017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1125598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C9B7F2-68B6-4052-9C6F-BBBA776F5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AAFF0B-DEC8-4605-9A45-9FEDC9DAD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6B4B73-C3D4-4FA4-9984-A7ED0424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40F29BC-49CE-49F2-91EE-FACBB463E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A102C59-A4A7-4557-9F50-C9098F7BF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18763248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C8DAA2-9493-47CF-A2C1-162171291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82EE391-3F18-4471-86C7-0FA9ED5F83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8E28F38-FD39-482C-AAAA-51C5FE906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414C4A-1E60-44EC-B19B-CFD475223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4CDD226-081B-4363-BE01-78F46C63F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3077250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E99617-0EE2-4DDF-8DFA-935F36450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E4BBE83-3E2D-4C80-B5D9-5963690024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D353A13-C9C7-4321-8EBF-BE5C6B6C60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AB4A0C3-6D6F-44C6-8F45-5CA19B0E9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D7B7B81-1432-4D62-BEE1-CE40206E2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72B83B9-AE43-4315-870E-A13F165A1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8433076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373ECB6-2951-4220-9BE1-94BC4B808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C96766E-6A85-4E10-ABB2-BBA26289F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5718DC4-586A-4D48-966C-80E527FB96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A5D9CBC2-B423-445A-B5A6-D2EA456F6B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9122DD0-92FA-46DF-864B-8CAE077D3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9BEB16A-FD96-4751-9393-16271BE06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E6E0A0C-6357-43BB-9F62-42FCBB22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E60C400-2602-440C-8B29-BD1E7B6CE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5053192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6640BA-A296-42F3-954C-D38AEF49E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C78844A-CE15-48A9-ABE7-884C7CB99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3A7E744-DE46-4DEB-83B2-2A647D7CE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0B5EB47-B40C-4A82-A716-76B8E3D3D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80011467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1B19CD5-B8D1-4E22-83C4-C4905624A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331C967-4E69-451A-B9D2-9632DF79A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0424D2E-FCEC-4135-9D15-10E64B096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93170571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D3E9ED-CE86-437A-8894-0B1C7451A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F1C72D4-02C4-4FBD-AB6D-B7A368FA4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F2240FC-F064-4711-9B90-F18AFAB754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EA8D160-934D-4EBA-94FF-CB41A23E8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809C028-9647-438C-9086-C62CA9CC0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9420912-BA97-498B-B80B-8F1AB6BD8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698824214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552C46-0914-48E3-AD07-592EF866A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5C13D69-F289-4208-90F7-7315DBFBAA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E4EFC3B-269D-47E0-9927-7C00FEA972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F6297A-AE7C-441C-83B2-EF9EA86B6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070407B-EB34-4CDA-87C3-960CD8235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E175107-265E-40D4-BE47-9AA4121F4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15524450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F8F1D91-EEA7-49A6-9453-5EC5D7B3B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BE08167-86B1-49FD-83FB-EE5E4AED6B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7C2DE5A-78C0-449A-A1A9-D3DAB56C9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0B34D2D-BB6E-48C0-8263-BCA4D0E05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67EE56C-38FC-4579-A28F-1A66F2917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64397298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4271B6E-E746-4852-9DD4-6C82AED631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1938B8C-9CA7-46CC-B230-B0F81DB5E5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5F50085-8197-4D2A-81E0-26CB9ADEA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B03173D-8383-4A7A-9876-C930C7101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BDAE6DF-D552-4C38-97B7-E4062043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7272305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7C9C29-82DC-431B-B549-BD7C31CEA594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3077225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CC1534-9D13-43E9-BC8B-5694C2852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5737" y="308698"/>
            <a:ext cx="5238313" cy="853352"/>
          </a:xfrm>
        </p:spPr>
        <p:txBody>
          <a:bodyPr rtlCol="0">
            <a:noAutofit/>
          </a:bodyPr>
          <a:lstStyle>
            <a:lvl1pPr>
              <a:defRPr sz="3600" b="1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3A8573-17E8-4191-86F9-ABE0BA27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BB3343-0055-4F59-A1E2-D438F4F82EBB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D92FA6-D8B1-4403-B9DD-E60A4F351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0C2CB2D-6860-4817-B66C-9C44DC4C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83C82E0-1F49-4A07-A8B3-E2F2CBAC03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5737" y="979487"/>
            <a:ext cx="3581400" cy="365126"/>
          </a:xfrm>
        </p:spPr>
        <p:txBody>
          <a:bodyPr rtlCol="0">
            <a:noAutofit/>
          </a:bodyPr>
          <a:lstStyle>
            <a:lvl1pPr marL="0" indent="0">
              <a:spcBef>
                <a:spcPts val="900"/>
              </a:spcBef>
              <a:buNone/>
              <a:defRPr sz="2000" b="1">
                <a:latin typeface="+mj-lt"/>
              </a:defRPr>
            </a:lvl1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2DC4173A-9EF2-4DB4-AE8D-0202037CB0D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95300" y="1543050"/>
            <a:ext cx="11353800" cy="4733925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60448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E963995-A90E-4BFB-BE15-2A72F6F7F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B178ECB-85FC-4658-8070-A8B309F2E1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6CFADA5-DA5F-4057-A5CB-E000695A66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7EDDF95-3F3D-411A-8C79-5205AC5178B9}" type="datetime1">
              <a:rPr lang="it-IT" noProof="0" smtClean="0"/>
              <a:t>13/10/2025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40470F0-82A3-42BE-BF44-5A906A5F9A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9239F6-1F88-489F-A2B9-50AA84B284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966EA62-41C5-4F9A-A915-5B0BC739C92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775220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24" r:id="rId1"/>
    <p:sldLayoutId id="2147484825" r:id="rId2"/>
    <p:sldLayoutId id="2147484826" r:id="rId3"/>
    <p:sldLayoutId id="2147484827" r:id="rId4"/>
    <p:sldLayoutId id="2147484828" r:id="rId5"/>
    <p:sldLayoutId id="2147484829" r:id="rId6"/>
    <p:sldLayoutId id="2147484830" r:id="rId7"/>
    <p:sldLayoutId id="2147484831" r:id="rId8"/>
    <p:sldLayoutId id="2147484832" r:id="rId9"/>
    <p:sldLayoutId id="2147484833" r:id="rId10"/>
    <p:sldLayoutId id="2147484834" r:id="rId11"/>
    <p:sldLayoutId id="2147484835" r:id="rId12"/>
    <p:sldLayoutId id="2147484804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 descr="elemento decorativo"/>
          <p:cNvSpPr>
            <a:spLocks noGrp="1"/>
          </p:cNvSpPr>
          <p:nvPr>
            <p:ph type="title"/>
          </p:nvPr>
        </p:nvSpPr>
        <p:spPr>
          <a:xfrm>
            <a:off x="1115282" y="1202643"/>
            <a:ext cx="10653232" cy="759890"/>
          </a:xfrm>
        </p:spPr>
        <p:txBody>
          <a:bodyPr lIns="91440" rtlCol="0">
            <a:noAutofit/>
          </a:bodyPr>
          <a:lstStyle/>
          <a:p>
            <a:pPr algn="ctr"/>
            <a:r>
              <a:rPr lang="it-IT" dirty="0"/>
              <a:t>Organigramma I.O. Pascoli Fermi scuola Infanzia Vallata 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912543CF-3BD4-40B0-BB18-006DCC4331CA}"/>
              </a:ext>
            </a:extLst>
          </p:cNvPr>
          <p:cNvSpPr/>
          <p:nvPr/>
        </p:nvSpPr>
        <p:spPr>
          <a:xfrm>
            <a:off x="4702737" y="1976311"/>
            <a:ext cx="2986481" cy="731520"/>
          </a:xfrm>
          <a:prstGeom prst="rect">
            <a:avLst/>
          </a:prstGeom>
          <a:solidFill>
            <a:schemeClr val="bg2">
              <a:lumMod val="95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b="1" dirty="0">
                <a:solidFill>
                  <a:schemeClr val="tx1"/>
                </a:solidFill>
              </a:rPr>
              <a:t>Prof.ssa Silvana Rita </a:t>
            </a:r>
            <a:r>
              <a:rPr lang="it-IT" sz="1600" b="1" dirty="0" err="1">
                <a:solidFill>
                  <a:schemeClr val="tx1"/>
                </a:solidFill>
              </a:rPr>
              <a:t>Solimine</a:t>
            </a:r>
            <a:endParaRPr lang="it-IT" sz="1600" b="1" dirty="0">
              <a:solidFill>
                <a:schemeClr val="tx1"/>
              </a:solidFill>
            </a:endParaRP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3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Dirigente Scolastico</a:t>
            </a:r>
          </a:p>
        </p:txBody>
      </p:sp>
      <p:sp>
        <p:nvSpPr>
          <p:cNvPr id="147" name="Rettangolo 146">
            <a:extLst>
              <a:ext uri="{FF2B5EF4-FFF2-40B4-BE49-F238E27FC236}">
                <a16:creationId xmlns:a16="http://schemas.microsoft.com/office/drawing/2014/main" id="{F3AE564E-E1AB-422A-9067-1D83448922D2}"/>
              </a:ext>
            </a:extLst>
          </p:cNvPr>
          <p:cNvSpPr/>
          <p:nvPr/>
        </p:nvSpPr>
        <p:spPr>
          <a:xfrm>
            <a:off x="2691961" y="2872780"/>
            <a:ext cx="1952663" cy="7315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1">
                    <a:lumMod val="50000"/>
                  </a:schemeClr>
                </a:solidFill>
              </a:rPr>
              <a:t>dott. Rocco Moccia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1">
                    <a:lumMod val="50000"/>
                  </a:schemeClr>
                </a:solidFill>
              </a:rPr>
              <a:t>Medico Competente</a:t>
            </a:r>
          </a:p>
        </p:txBody>
      </p:sp>
      <p:sp>
        <p:nvSpPr>
          <p:cNvPr id="150" name="Rettangolo 149">
            <a:extLst>
              <a:ext uri="{FF2B5EF4-FFF2-40B4-BE49-F238E27FC236}">
                <a16:creationId xmlns:a16="http://schemas.microsoft.com/office/drawing/2014/main" id="{A84C8281-0D5E-4BF0-AB85-487647294920}"/>
              </a:ext>
            </a:extLst>
          </p:cNvPr>
          <p:cNvSpPr/>
          <p:nvPr/>
        </p:nvSpPr>
        <p:spPr>
          <a:xfrm>
            <a:off x="5253477" y="2829067"/>
            <a:ext cx="1764342" cy="7315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tx1"/>
                </a:solidFill>
              </a:rPr>
              <a:t>Ing. Valerio Governali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tx1"/>
                </a:solidFill>
              </a:rPr>
              <a:t>RSPP</a:t>
            </a:r>
          </a:p>
        </p:txBody>
      </p:sp>
      <p:sp>
        <p:nvSpPr>
          <p:cNvPr id="153" name="Rettangolo 152">
            <a:extLst>
              <a:ext uri="{FF2B5EF4-FFF2-40B4-BE49-F238E27FC236}">
                <a16:creationId xmlns:a16="http://schemas.microsoft.com/office/drawing/2014/main" id="{29118B4F-266C-48F0-8CAF-8BA67DF9A649}"/>
              </a:ext>
            </a:extLst>
          </p:cNvPr>
          <p:cNvSpPr/>
          <p:nvPr/>
        </p:nvSpPr>
        <p:spPr>
          <a:xfrm>
            <a:off x="7807904" y="2876349"/>
            <a:ext cx="1996349" cy="7315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 cap="rnd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4011" numCol="1" spcCol="1270" rtlCol="0" anchor="ctr" anchorCtr="0">
            <a:noAutofit/>
            <a:flatTx/>
          </a:bodyPr>
          <a:lstStyle/>
          <a:p>
            <a:pPr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>
                <a:solidFill>
                  <a:schemeClr val="accent3">
                    <a:lumMod val="50000"/>
                  </a:schemeClr>
                </a:solidFill>
              </a:rPr>
              <a:t>Carbone Alessandra</a:t>
            </a:r>
          </a:p>
          <a:p>
            <a:pPr algn="ctr" defTabSz="40005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50" dirty="0">
                <a:solidFill>
                  <a:schemeClr val="accent3">
                    <a:lumMod val="50000"/>
                  </a:schemeClr>
                </a:solidFill>
              </a:rPr>
              <a:t>RLS</a:t>
            </a:r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0B453127-65E7-4B24-8A74-F1B93B644805}"/>
              </a:ext>
            </a:extLst>
          </p:cNvPr>
          <p:cNvSpPr/>
          <p:nvPr/>
        </p:nvSpPr>
        <p:spPr>
          <a:xfrm>
            <a:off x="4260703" y="3741241"/>
            <a:ext cx="3625849" cy="1419404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AASPP</a:t>
            </a:r>
          </a:p>
          <a:p>
            <a:pPr algn="ctr"/>
            <a:r>
              <a:rPr lang="it-IT" sz="1050" dirty="0">
                <a:solidFill>
                  <a:schemeClr val="tx1"/>
                </a:solidFill>
              </a:rPr>
              <a:t>Salvatore </a:t>
            </a:r>
            <a:r>
              <a:rPr lang="it-IT" sz="1050" dirty="0" err="1">
                <a:solidFill>
                  <a:schemeClr val="tx1"/>
                </a:solidFill>
              </a:rPr>
              <a:t>Ottoveggio</a:t>
            </a:r>
            <a:r>
              <a:rPr lang="it-IT" sz="1050" dirty="0">
                <a:solidFill>
                  <a:schemeClr val="tx1"/>
                </a:solidFill>
              </a:rPr>
              <a:t>, Michelina Bozza, Concordia Di Marco, Antonella Carmela Paternostro</a:t>
            </a:r>
          </a:p>
          <a:p>
            <a:pPr algn="just"/>
            <a:endParaRPr lang="it-IT" sz="1200" b="1" dirty="0">
              <a:solidFill>
                <a:schemeClr val="tx1"/>
              </a:solidFill>
            </a:endParaRPr>
          </a:p>
        </p:txBody>
      </p:sp>
      <p:cxnSp>
        <p:nvCxnSpPr>
          <p:cNvPr id="62" name="Connettore diritto 61">
            <a:extLst>
              <a:ext uri="{FF2B5EF4-FFF2-40B4-BE49-F238E27FC236}">
                <a16:creationId xmlns:a16="http://schemas.microsoft.com/office/drawing/2014/main" id="{B91A05AA-6CB8-496B-8DB2-A469DEC4D498}"/>
              </a:ext>
            </a:extLst>
          </p:cNvPr>
          <p:cNvCxnSpPr/>
          <p:nvPr/>
        </p:nvCxnSpPr>
        <p:spPr>
          <a:xfrm flipV="1">
            <a:off x="2983230" y="5173389"/>
            <a:ext cx="6225540" cy="685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ttangolo 72">
            <a:extLst>
              <a:ext uri="{FF2B5EF4-FFF2-40B4-BE49-F238E27FC236}">
                <a16:creationId xmlns:a16="http://schemas.microsoft.com/office/drawing/2014/main" id="{FC453CAD-A9E5-4AAF-B036-5731EEBFA047}"/>
              </a:ext>
            </a:extLst>
          </p:cNvPr>
          <p:cNvSpPr/>
          <p:nvPr/>
        </p:nvSpPr>
        <p:spPr>
          <a:xfrm>
            <a:off x="252842" y="5388618"/>
            <a:ext cx="3631924" cy="1362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endParaRPr lang="it-IT" sz="1200" b="1" dirty="0">
              <a:solidFill>
                <a:srgbClr val="FF0000"/>
              </a:solidFill>
            </a:endParaRPr>
          </a:p>
          <a:p>
            <a:pPr algn="ctr"/>
            <a:r>
              <a:rPr lang="it-IT" sz="1200" b="1" dirty="0">
                <a:solidFill>
                  <a:srgbClr val="FF0000"/>
                </a:solidFill>
              </a:rPr>
              <a:t>Preposti</a:t>
            </a:r>
            <a:r>
              <a:rPr lang="it-IT" sz="1050" b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Chirichiello Rosaria </a:t>
            </a:r>
          </a:p>
          <a:p>
            <a:endParaRPr lang="it-IT" b="1" dirty="0">
              <a:solidFill>
                <a:srgbClr val="FF0000"/>
              </a:solidFill>
            </a:endParaRPr>
          </a:p>
          <a:p>
            <a:endParaRPr lang="it-IT" b="1" dirty="0">
              <a:solidFill>
                <a:srgbClr val="FF0000"/>
              </a:solidFill>
            </a:endParaRPr>
          </a:p>
        </p:txBody>
      </p:sp>
      <p:sp>
        <p:nvSpPr>
          <p:cNvPr id="74" name="Rettangolo 73">
            <a:extLst>
              <a:ext uri="{FF2B5EF4-FFF2-40B4-BE49-F238E27FC236}">
                <a16:creationId xmlns:a16="http://schemas.microsoft.com/office/drawing/2014/main" id="{7C4CEF82-5308-4BBB-B930-1676D52E9F30}"/>
              </a:ext>
            </a:extLst>
          </p:cNvPr>
          <p:cNvSpPr/>
          <p:nvPr/>
        </p:nvSpPr>
        <p:spPr>
          <a:xfrm>
            <a:off x="4203978" y="5378955"/>
            <a:ext cx="3817620" cy="13551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Antincendio ed Evacuazione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Chirichiello Rosaria ,Silvia Cerullo</a:t>
            </a:r>
          </a:p>
        </p:txBody>
      </p:sp>
      <p:sp>
        <p:nvSpPr>
          <p:cNvPr id="75" name="Rettangolo 74">
            <a:extLst>
              <a:ext uri="{FF2B5EF4-FFF2-40B4-BE49-F238E27FC236}">
                <a16:creationId xmlns:a16="http://schemas.microsoft.com/office/drawing/2014/main" id="{87046BF5-6E2D-4026-B25B-41FB47439B21}"/>
              </a:ext>
            </a:extLst>
          </p:cNvPr>
          <p:cNvSpPr/>
          <p:nvPr/>
        </p:nvSpPr>
        <p:spPr>
          <a:xfrm>
            <a:off x="8352242" y="5378955"/>
            <a:ext cx="3497578" cy="13551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FF0000"/>
                </a:solidFill>
              </a:rPr>
              <a:t>Primo Intervento Sanitario</a:t>
            </a:r>
          </a:p>
          <a:p>
            <a:pPr algn="ctr"/>
            <a:r>
              <a:rPr lang="it-IT" sz="1200" dirty="0">
                <a:solidFill>
                  <a:schemeClr val="tx1"/>
                </a:solidFill>
              </a:rPr>
              <a:t>Chirichiello Rosaria , Margherita Rauseo</a:t>
            </a:r>
          </a:p>
        </p:txBody>
      </p:sp>
      <p:sp>
        <p:nvSpPr>
          <p:cNvPr id="102" name="Freccia in giù 101">
            <a:extLst>
              <a:ext uri="{FF2B5EF4-FFF2-40B4-BE49-F238E27FC236}">
                <a16:creationId xmlns:a16="http://schemas.microsoft.com/office/drawing/2014/main" id="{C34C834B-9035-40AD-9B48-47E5440D459A}"/>
              </a:ext>
            </a:extLst>
          </p:cNvPr>
          <p:cNvSpPr/>
          <p:nvPr/>
        </p:nvSpPr>
        <p:spPr>
          <a:xfrm>
            <a:off x="2983230" y="5276850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3" name="Freccia in giù 102">
            <a:extLst>
              <a:ext uri="{FF2B5EF4-FFF2-40B4-BE49-F238E27FC236}">
                <a16:creationId xmlns:a16="http://schemas.microsoft.com/office/drawing/2014/main" id="{7B348495-44A5-44D3-9463-1AF1807B34B5}"/>
              </a:ext>
            </a:extLst>
          </p:cNvPr>
          <p:cNvSpPr/>
          <p:nvPr/>
        </p:nvSpPr>
        <p:spPr>
          <a:xfrm>
            <a:off x="9168766" y="5208994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4" name="Freccia in giù 103">
            <a:extLst>
              <a:ext uri="{FF2B5EF4-FFF2-40B4-BE49-F238E27FC236}">
                <a16:creationId xmlns:a16="http://schemas.microsoft.com/office/drawing/2014/main" id="{26DB077C-0D9E-47C8-AC6F-A12CC3044010}"/>
              </a:ext>
            </a:extLst>
          </p:cNvPr>
          <p:cNvSpPr/>
          <p:nvPr/>
        </p:nvSpPr>
        <p:spPr>
          <a:xfrm>
            <a:off x="6089929" y="5243321"/>
            <a:ext cx="45719" cy="457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AA78B529-8925-449C-8593-00CC854E89E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804" y="54061"/>
            <a:ext cx="8598477" cy="13127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7164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66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Organigramma I.O. Pascoli Fermi scuola Infanzia Vallata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CONTOSO</dc:title>
  <dc:creator>Valerio Governali</dc:creator>
  <cp:lastModifiedBy>NOTEBOOK L.R.A.</cp:lastModifiedBy>
  <cp:revision>34</cp:revision>
  <dcterms:created xsi:type="dcterms:W3CDTF">2024-09-19T07:20:56Z</dcterms:created>
  <dcterms:modified xsi:type="dcterms:W3CDTF">2025-10-13T09:51:02Z</dcterms:modified>
</cp:coreProperties>
</file>