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23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92" d="100"/>
          <a:sy n="92" d="100"/>
        </p:scale>
        <p:origin x="51" y="90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13/10/2025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191263-F751-43EA-8FF4-E320B90F3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C5F9B4D-4C72-4F94-9C7D-1B07B1059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FC3033-5AD5-4316-86B3-95E3F9CC3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5CAC637-CBB5-48E4-9BC3-CD1569666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FAE5A0-D590-4ECC-95E4-83F8F26B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4912601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B0D773-DF46-41D5-98CC-4B4F18BFC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010835-D9B0-40D3-8EB7-F9F59599D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17DC11-49E9-40A0-90B6-2D1B6593F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6E8DEDC-0072-4487-A5DC-7F59C9507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407214-42D5-4104-900E-1E7EA9721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68913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FFDA0A-C8AE-44D8-93A8-B1B9C836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879E690-E036-4C19-874D-1A94F7C67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EF7AE1-6E6F-4275-A535-E697AC985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69021A5-2C70-4332-B050-017AB4EE2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59A07C0-F417-4BC6-882E-5656E23BE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7235561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F59230-F33D-4A1B-AE6D-A4A27A68C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7DAB52-6F09-44CA-90AC-B1AD44A238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71CC22B-C28E-4A3A-BB24-CCB638C2A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43C866A-C931-4A5B-9DB0-FECCE613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EF0E47E-2693-4934-944A-C1D755634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6EE160B-CDF9-4CE3-8B3F-83392CED9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62918826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859EE5-BE83-4D65-9D74-6B72719E8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04A785-E3F6-411B-A64A-B32BFF2A9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EB21F4F-B061-4E31-96CA-705E51F55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603E64F-91AC-43BB-9466-8EB1D9D6EE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18D4C7A-06F4-4E5F-8FF6-9A7F7DEC3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ECDBFB0-B497-4171-833C-61E963EC6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E53BA47-3660-449C-B397-0CA20C264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7FB54D9-0C1B-4400-8742-04ECDD443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6303543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A8EE18-976A-4B71-910E-068DCF310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395843B-E2C9-4CC8-9E5C-3EF08AE29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8DAA3E0-E8F8-4CA4-B6AB-4ECC9786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CC7D260-39DC-4B2D-86A2-248987EE8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3496765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7629C82-E514-4642-AD44-B1FC6705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8FC6D1D-25D3-4DF0-A881-36DA5C39D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A08E183-4084-4F58-BA45-21832DB8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431350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6863CB-2F76-4E4B-9B18-B8BE54CF3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F5B3F0-7F82-4150-BDD1-08EA0CC27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722FF5E-56D5-4BDC-B14A-67E5D44BB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99BADA0-39BB-428F-B5DF-0C1ACF939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E710AC-8A03-4085-8DB2-573267650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912184B-A2DF-4F86-B7EE-FA6304E59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5543187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72F3B7-D6FA-4291-A095-F5846876D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28029C5-15C3-4BC9-85A2-38347AE1A9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8238B85-65E1-4364-B07E-5C108114C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87DBB7B-ACF9-4053-B772-1BEDE5812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8DA002E-C1BF-4D19-8B2D-4D243388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CF306AC-DA21-4C3F-941B-3F9C812E2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8007169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0F8C1D-C44F-4A27-9D01-382BDA591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B99F873-12A6-4595-9542-0E83128DB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463AF88-F799-497D-8D6E-FAC560CF9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666ED0-9511-40CE-BD54-DF02BCF62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03BE0C1-477B-4A29-BB52-F44DBC9E0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8419271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20D79C4-02FA-4A15-9553-E749D59F6A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425CD17-2EDE-422A-8083-B850C29E2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DB943A-D52E-4467-A571-B8C08AAF3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38EE77-D0A7-4888-94F4-34BCBF91B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4D65CD-38D4-4924-BFFC-7B001BA7F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938451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423217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07E01AC-14C7-42BD-A163-B219DE507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B9ABE1C-83A3-449D-A675-6677C8F10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68E402-C19A-487C-A50A-2F5AB6C55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0E9CFF7-23E4-47D0-856B-3B1AC9F016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044B40-A67A-4CBA-BBF8-08AA2A490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80716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4" r:id="rId1"/>
    <p:sldLayoutId id="2147484825" r:id="rId2"/>
    <p:sldLayoutId id="2147484826" r:id="rId3"/>
    <p:sldLayoutId id="2147484827" r:id="rId4"/>
    <p:sldLayoutId id="2147484828" r:id="rId5"/>
    <p:sldLayoutId id="2147484829" r:id="rId6"/>
    <p:sldLayoutId id="2147484830" r:id="rId7"/>
    <p:sldLayoutId id="2147484831" r:id="rId8"/>
    <p:sldLayoutId id="2147484832" r:id="rId9"/>
    <p:sldLayoutId id="2147484833" r:id="rId10"/>
    <p:sldLayoutId id="2147484834" r:id="rId11"/>
    <p:sldLayoutId id="2147484835" r:id="rId12"/>
    <p:sldLayoutId id="214748480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366142" y="1080435"/>
            <a:ext cx="11539012" cy="1071191"/>
          </a:xfrm>
        </p:spPr>
        <p:txBody>
          <a:bodyPr lIns="91440" rtlCol="0">
            <a:noAutofit/>
          </a:bodyPr>
          <a:lstStyle/>
          <a:p>
            <a:pPr algn="ctr"/>
            <a:r>
              <a:rPr lang="it-IT" dirty="0"/>
              <a:t>Organigramma I.O. Pascoli Fermi scuola  Infanzia Vallesaccarda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596045" y="1948152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806359" y="2947541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207115" y="2919208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7389292" y="2958992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3">
                    <a:lumMod val="50000"/>
                  </a:schemeClr>
                </a:solidFill>
              </a:rPr>
              <a:t>Carbone Alessandra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322723" y="3752633"/>
            <a:ext cx="3625849" cy="14194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050">
                <a:solidFill>
                  <a:schemeClr val="tx1"/>
                </a:solidFill>
              </a:rPr>
              <a:t>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/>
          <p:nvPr/>
        </p:nvCxnSpPr>
        <p:spPr>
          <a:xfrm flipV="1">
            <a:off x="2983230" y="5173389"/>
            <a:ext cx="6225540" cy="6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252842" y="5371190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it-IT" sz="105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Franco </a:t>
            </a:r>
            <a:r>
              <a:rPr lang="it-IT" sz="1200" dirty="0" err="1">
                <a:solidFill>
                  <a:schemeClr val="tx1"/>
                </a:solidFill>
              </a:rPr>
              <a:t>Archiadiacono</a:t>
            </a:r>
            <a:endParaRPr lang="it-IT" sz="1200" dirty="0">
              <a:solidFill>
                <a:schemeClr val="tx1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03978" y="5378955"/>
            <a:ext cx="3817620" cy="13551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Michelina Giannetta, Grazia </a:t>
            </a:r>
            <a:r>
              <a:rPr lang="it-IT" sz="1200" dirty="0" err="1">
                <a:solidFill>
                  <a:schemeClr val="tx1"/>
                </a:solidFill>
              </a:rPr>
              <a:t>Basci</a:t>
            </a:r>
            <a:r>
              <a:rPr lang="it-IT" sz="1200" dirty="0">
                <a:solidFill>
                  <a:schemeClr val="tx1"/>
                </a:solidFill>
              </a:rPr>
              <a:t>, Maria </a:t>
            </a:r>
            <a:r>
              <a:rPr lang="it-IT" sz="1200" dirty="0" err="1">
                <a:solidFill>
                  <a:schemeClr val="tx1"/>
                </a:solidFill>
              </a:rPr>
              <a:t>Addesa</a:t>
            </a:r>
            <a:r>
              <a:rPr lang="it-IT" sz="1200" dirty="0">
                <a:solidFill>
                  <a:schemeClr val="tx1"/>
                </a:solidFill>
              </a:rPr>
              <a:t>, Rosetta Gerarda Luongo</a:t>
            </a: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352242" y="5378955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Michelina Lo Russo, Michelina Giannetta, Grazia </a:t>
            </a:r>
            <a:r>
              <a:rPr lang="it-IT" sz="1200" dirty="0" err="1">
                <a:solidFill>
                  <a:schemeClr val="tx1"/>
                </a:solidFill>
              </a:rPr>
              <a:t>Basci</a:t>
            </a:r>
            <a:r>
              <a:rPr lang="it-IT" sz="1200" dirty="0">
                <a:solidFill>
                  <a:schemeClr val="tx1"/>
                </a:solidFill>
              </a:rPr>
              <a:t>,  Maria </a:t>
            </a:r>
            <a:r>
              <a:rPr lang="it-IT" sz="1200" dirty="0" err="1">
                <a:solidFill>
                  <a:schemeClr val="tx1"/>
                </a:solidFill>
              </a:rPr>
              <a:t>Addesa</a:t>
            </a:r>
            <a:endParaRPr lang="it-IT" sz="1200" dirty="0">
              <a:solidFill>
                <a:schemeClr val="tx1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050" i="1" dirty="0">
              <a:solidFill>
                <a:schemeClr val="tx1"/>
              </a:solidFill>
            </a:endParaRP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>
            <a:off x="2983230" y="527685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168766" y="5208994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089929" y="5243321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AA78B529-8925-449C-8593-00CC854E89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143" y="21149"/>
            <a:ext cx="8598477" cy="1312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80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Organigramma I.O. Pascoli Fermi scuola  Infanzia Vallesaccarda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NOTEBOOK L.R.A.</cp:lastModifiedBy>
  <cp:revision>41</cp:revision>
  <dcterms:created xsi:type="dcterms:W3CDTF">2024-09-19T07:20:56Z</dcterms:created>
  <dcterms:modified xsi:type="dcterms:W3CDTF">2025-10-13T09:51:36Z</dcterms:modified>
</cp:coreProperties>
</file>