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36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92" d="100"/>
          <a:sy n="92" d="100"/>
        </p:scale>
        <p:origin x="51" y="90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11/10/2025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4438D9-57C3-4F81-96D7-6D18EC987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6F7A37E-9DCD-4F42-A3C5-3DBFB2C70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7AA45A4-06D1-426C-B766-ACCAD56AF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FB9C26-CB80-4A9D-9A0C-7EEF14C48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D8D51D-9FF0-4466-BC81-DCDE351D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332635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9F1C93-A52C-4F13-86F8-268D09D89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282E68-4CD7-4CD0-8EE9-6659AFD44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369CFCA-15C1-4899-87F8-342AE9D6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3F898F-D0F7-4010-8051-30E0D6D3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BF0E1F-1AB2-4D2C-B005-394D84821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2597146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075462-7248-4BA0-884A-62383D7EF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7519040-A86E-411A-A119-A49599974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A7C91A-9ABA-4662-9778-9B4915A89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1B8992-AE7C-4261-989C-1F4FE530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4B44E0-1A9F-407E-B21E-87CBB8723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756834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F14027-8DA7-4C8A-8E60-325A9BA19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CD84F1-41BF-4523-ACE0-07760296D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552E74D-041E-47D4-BB6A-345B1BF88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BF97C67-D308-4AE8-BF90-75131DE3A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97210B4-0ACC-4A88-8A5B-B5E354B3F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4C92968-5763-4D34-AE9D-F5C397957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0143262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1DB196-F2CE-4A98-9324-DD441F436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B499083-167D-4CC1-A3AA-38EB91371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D768159-FE1F-4B54-A601-33509100B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EFF415A-7684-427D-B6AD-8C17829ED6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1B461BD-FB54-4588-9731-A67FF09F9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7DF097B-731F-480D-86FC-23979534D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13B76C8-9D25-4A87-B4A4-490290E3A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07ED8AB-3979-4A9C-AB02-2D18E638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1394541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9D6C6B-4836-4516-BE12-E2735C7DC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2A4993E-A723-4AC1-A0D3-DB7C0D1F9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594016-2EC5-4E2B-B31B-6081677F1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7377F45-0B6B-496A-B4E7-D5131BB16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3788352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2CD0126-463D-4757-A4C6-D1B5E87E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66FBE02-AB5A-4CC6-9C7F-646BD294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2C54C7A-DA4A-4225-8E53-5158FB55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9009393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9EDB8-473C-4846-88F8-CB4435A4A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D5B534-4D64-4AB5-911D-B1627191B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FDA326A-9F07-41C0-BADE-D0D465D15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6D56880-5633-49E5-9AD2-53121F26B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A8A617F-E786-4889-B581-32CD81B81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D3EAE4F-A732-41BB-BB6A-A69CC3970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1965614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225645-D7A0-4DB6-BF95-0794C44C1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70C7B8E-29C3-45C6-B9CA-FD39CF7FEF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D1404B0-D215-4289-A3BC-ADE5513A2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AB5CA4-D46B-4350-9532-1F1E25E27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C198652-DA14-491E-A22E-E51EEECDA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83D3712-5870-4C02-BF35-7B15CBF7C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6288083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11F7A1-D6DF-4722-907F-B238B5AB5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2B0BDBD-92C6-4D86-AC11-97F779733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FE9D67-E86F-4723-8D11-A24E23FF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D032DD-07F4-4100-9D06-E6055AA0D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BA6D2F-51EF-44FA-9C55-0F9CAF766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425677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C15FDB7-6D8F-409C-AF64-62724EEAE9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DB8524-28F4-4DDE-8043-C77B2BF5A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F21E2C-D5ED-426E-BD52-F5EA77D6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83EE2F-F6D1-49EB-89CD-FC72BEC52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4B360C-57F6-4F6A-848B-D4E03499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6223507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0002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0AE2CE5-A98D-46A3-909D-10675D35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64609E-E574-4FAA-BF0D-6EB99E95D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F057C36-4986-4C40-B82D-9562B0844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11/10/2025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476FC5-B521-4ADD-A2F0-BC07E4D37F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DCB916-11CE-46DA-A800-245576D5FE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189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7" r:id="rId1"/>
    <p:sldLayoutId id="2147484838" r:id="rId2"/>
    <p:sldLayoutId id="2147484839" r:id="rId3"/>
    <p:sldLayoutId id="2147484840" r:id="rId4"/>
    <p:sldLayoutId id="2147484841" r:id="rId5"/>
    <p:sldLayoutId id="2147484842" r:id="rId6"/>
    <p:sldLayoutId id="2147484843" r:id="rId7"/>
    <p:sldLayoutId id="2147484844" r:id="rId8"/>
    <p:sldLayoutId id="2147484845" r:id="rId9"/>
    <p:sldLayoutId id="2147484846" r:id="rId10"/>
    <p:sldLayoutId id="2147484847" r:id="rId11"/>
    <p:sldLayoutId id="2147484848" r:id="rId12"/>
    <p:sldLayoutId id="21474848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1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89286" y="1794115"/>
            <a:ext cx="1" cy="4572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536508" y="1182658"/>
            <a:ext cx="11198279" cy="700701"/>
          </a:xfrm>
        </p:spPr>
        <p:txBody>
          <a:bodyPr lIns="91440" rtlCol="0">
            <a:noAutofit/>
          </a:bodyPr>
          <a:lstStyle/>
          <a:p>
            <a:pPr algn="ctr"/>
            <a:br>
              <a:rPr lang="it-IT" sz="2800" dirty="0"/>
            </a:br>
            <a:r>
              <a:rPr lang="it-IT" sz="2800" dirty="0"/>
              <a:t>Organigramma I.O. Pascoli Fermi: sede centrale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468542" y="1901621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1662377" y="2889231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230617" y="2867256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8342031" y="2872769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Carbone Alessandra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263074" y="3696694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 Salvatore </a:t>
            </a:r>
            <a:r>
              <a:rPr lang="it-IT" sz="1200" dirty="0" err="1">
                <a:solidFill>
                  <a:schemeClr val="tx1"/>
                </a:solidFill>
              </a:rPr>
              <a:t>Ottoveggio</a:t>
            </a:r>
            <a:r>
              <a:rPr lang="it-IT" sz="120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88618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Michelina Bozza 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Antonella Carmela Paternostro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Francesco Branca</a:t>
            </a:r>
          </a:p>
          <a:p>
            <a:endParaRPr lang="it-IT" sz="1200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Concetta Addolorata </a:t>
            </a:r>
            <a:r>
              <a:rPr lang="it-IT" sz="1200" dirty="0" err="1">
                <a:solidFill>
                  <a:schemeClr val="tx1"/>
                </a:solidFill>
              </a:rPr>
              <a:t>Candelino</a:t>
            </a:r>
            <a:r>
              <a:rPr lang="it-IT" sz="1200" dirty="0">
                <a:solidFill>
                  <a:schemeClr val="tx1"/>
                </a:solidFill>
              </a:rPr>
              <a:t>, Michelina Capriglione, Antonella Carmela Paternostro, Maria Antonietta Cela, Michelina Bozza, Pagliarulo Maria Libera, Gerarda Maggio,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Rocco Puopolo</a:t>
            </a:r>
            <a:r>
              <a:rPr lang="it-IT" sz="1200">
                <a:solidFill>
                  <a:schemeClr val="tx1"/>
                </a:solidFill>
              </a:rPr>
              <a:t>, Rocco </a:t>
            </a:r>
            <a:r>
              <a:rPr lang="it-IT" sz="1200" dirty="0">
                <a:solidFill>
                  <a:schemeClr val="tx1"/>
                </a:solidFill>
              </a:rPr>
              <a:t>Spadone, Giuseppina Furcolo, Angelina Cornacchia. </a:t>
            </a: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293806" y="5388618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Michelina Capriglione, Teresa Iula, Antonella Carmela Paternostro, Pagliarulo Maria Libera, Gerarda Maggio 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 Maria Antonietta Cela, Teresa Guiducci, Concetta Addolorata </a:t>
            </a:r>
            <a:r>
              <a:rPr lang="it-IT" sz="1200" dirty="0" err="1">
                <a:solidFill>
                  <a:schemeClr val="tx1"/>
                </a:solidFill>
              </a:rPr>
              <a:t>Candelino</a:t>
            </a:r>
            <a:r>
              <a:rPr lang="it-IT" sz="1200" dirty="0">
                <a:solidFill>
                  <a:schemeClr val="tx1"/>
                </a:solidFill>
              </a:rPr>
              <a:t>, Michelina Bozza, Angela Tedeschi, Rocco Puopolo</a:t>
            </a:r>
            <a:r>
              <a:rPr lang="it-IT" sz="10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AA78B529-8925-449C-8593-00CC854E89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536" y="173173"/>
            <a:ext cx="8598477" cy="131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137</Words>
  <Application>Microsoft Office PowerPoint</Application>
  <PresentationFormat>Widescreen</PresentationFormat>
  <Paragraphs>22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 Organigramma I.O. Pascoli Fermi: sede centrale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NOTEBOOK L.R.A.</cp:lastModifiedBy>
  <cp:revision>32</cp:revision>
  <dcterms:created xsi:type="dcterms:W3CDTF">2024-09-19T07:20:56Z</dcterms:created>
  <dcterms:modified xsi:type="dcterms:W3CDTF">2025-10-11T14:48:17Z</dcterms:modified>
</cp:coreProperties>
</file>